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1F2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296F4-63AB-4822-9D46-567AD13CF4FC}" v="258" dt="2020-07-30T03:25:24.9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陳結貞" userId="604eb9d5-0137-43c7-9a6a-07630de8266a" providerId="ADAL" clId="{594296F4-63AB-4822-9D46-567AD13CF4FC}"/>
    <pc:docChg chg="undo custSel addSld delSld modSld sldOrd">
      <pc:chgData name="陳結貞" userId="604eb9d5-0137-43c7-9a6a-07630de8266a" providerId="ADAL" clId="{594296F4-63AB-4822-9D46-567AD13CF4FC}" dt="2020-07-30T10:51:54.969" v="602"/>
      <pc:docMkLst>
        <pc:docMk/>
      </pc:docMkLst>
      <pc:sldChg chg="addSp delSp modSp mod">
        <pc:chgData name="陳結貞" userId="604eb9d5-0137-43c7-9a6a-07630de8266a" providerId="ADAL" clId="{594296F4-63AB-4822-9D46-567AD13CF4FC}" dt="2020-07-30T03:25:37.603" v="600" actId="1076"/>
        <pc:sldMkLst>
          <pc:docMk/>
          <pc:sldMk cId="3056781261" sldId="256"/>
        </pc:sldMkLst>
        <pc:spChg chg="add mod">
          <ac:chgData name="陳結貞" userId="604eb9d5-0137-43c7-9a6a-07630de8266a" providerId="ADAL" clId="{594296F4-63AB-4822-9D46-567AD13CF4FC}" dt="2020-07-30T03:22:41.550" v="258" actId="1076"/>
          <ac:spMkLst>
            <pc:docMk/>
            <pc:sldMk cId="3056781261" sldId="256"/>
            <ac:spMk id="2" creationId="{54FBD267-31B7-4B32-8B1A-72C2D3FEB2B5}"/>
          </ac:spMkLst>
        </pc:spChg>
        <pc:graphicFrameChg chg="mod modGraphic">
          <ac:chgData name="陳結貞" userId="604eb9d5-0137-43c7-9a6a-07630de8266a" providerId="ADAL" clId="{594296F4-63AB-4822-9D46-567AD13CF4FC}" dt="2020-07-30T03:18:37.080" v="9" actId="20577"/>
          <ac:graphicFrameMkLst>
            <pc:docMk/>
            <pc:sldMk cId="3056781261" sldId="256"/>
            <ac:graphicFrameMk id="6" creationId="{00000000-0000-0000-0000-000000000000}"/>
          </ac:graphicFrameMkLst>
        </pc:graphicFrameChg>
        <pc:picChg chg="mod">
          <ac:chgData name="陳結貞" userId="604eb9d5-0137-43c7-9a6a-07630de8266a" providerId="ADAL" clId="{594296F4-63AB-4822-9D46-567AD13CF4FC}" dt="2020-07-30T03:25:37.603" v="600" actId="1076"/>
          <ac:picMkLst>
            <pc:docMk/>
            <pc:sldMk cId="3056781261" sldId="256"/>
            <ac:picMk id="3" creationId="{EF908FE8-9107-4049-B3F2-87DA92B5670A}"/>
          </ac:picMkLst>
        </pc:picChg>
        <pc:picChg chg="del mod">
          <ac:chgData name="陳結貞" userId="604eb9d5-0137-43c7-9a6a-07630de8266a" providerId="ADAL" clId="{594296F4-63AB-4822-9D46-567AD13CF4FC}" dt="2020-07-30T03:18:49.305" v="11" actId="478"/>
          <ac:picMkLst>
            <pc:docMk/>
            <pc:sldMk cId="3056781261" sldId="256"/>
            <ac:picMk id="9" creationId="{00000000-0000-0000-0000-000000000000}"/>
          </ac:picMkLst>
        </pc:picChg>
      </pc:sldChg>
      <pc:sldChg chg="addSp delSp modSp mod">
        <pc:chgData name="陳結貞" userId="604eb9d5-0137-43c7-9a6a-07630de8266a" providerId="ADAL" clId="{594296F4-63AB-4822-9D46-567AD13CF4FC}" dt="2020-07-30T03:25:33.696" v="598" actId="1076"/>
        <pc:sldMkLst>
          <pc:docMk/>
          <pc:sldMk cId="947055019" sldId="257"/>
        </pc:sldMkLst>
        <pc:spChg chg="add mod">
          <ac:chgData name="陳結貞" userId="604eb9d5-0137-43c7-9a6a-07630de8266a" providerId="ADAL" clId="{594296F4-63AB-4822-9D46-567AD13CF4FC}" dt="2020-07-30T03:22:57.537" v="263" actId="1076"/>
          <ac:spMkLst>
            <pc:docMk/>
            <pc:sldMk cId="947055019" sldId="257"/>
            <ac:spMk id="8" creationId="{27979D88-E89B-43D4-8C00-C4E43C75A50E}"/>
          </ac:spMkLst>
        </pc:spChg>
        <pc:graphicFrameChg chg="modGraphic">
          <ac:chgData name="陳結貞" userId="604eb9d5-0137-43c7-9a6a-07630de8266a" providerId="ADAL" clId="{594296F4-63AB-4822-9D46-567AD13CF4FC}" dt="2020-07-30T03:22:54.802" v="262" actId="14734"/>
          <ac:graphicFrameMkLst>
            <pc:docMk/>
            <pc:sldMk cId="947055019" sldId="257"/>
            <ac:graphicFrameMk id="6" creationId="{00000000-0000-0000-0000-000000000000}"/>
          </ac:graphicFrameMkLst>
        </pc:graphicFrameChg>
        <pc:picChg chg="mod">
          <ac:chgData name="陳結貞" userId="604eb9d5-0137-43c7-9a6a-07630de8266a" providerId="ADAL" clId="{594296F4-63AB-4822-9D46-567AD13CF4FC}" dt="2020-07-30T03:25:33.696" v="598" actId="1076"/>
          <ac:picMkLst>
            <pc:docMk/>
            <pc:sldMk cId="947055019" sldId="257"/>
            <ac:picMk id="5" creationId="{D9BFD564-A290-4C7B-B80B-5956ED4DF879}"/>
          </ac:picMkLst>
        </pc:picChg>
        <pc:picChg chg="add del">
          <ac:chgData name="陳結貞" userId="604eb9d5-0137-43c7-9a6a-07630de8266a" providerId="ADAL" clId="{594296F4-63AB-4822-9D46-567AD13CF4FC}" dt="2020-07-30T03:19:29.924" v="25" actId="478"/>
          <ac:picMkLst>
            <pc:docMk/>
            <pc:sldMk cId="947055019" sldId="257"/>
            <ac:picMk id="7" creationId="{A3D5E7B1-9619-4A47-957E-DEDAFF97DB67}"/>
          </ac:picMkLst>
        </pc:picChg>
      </pc:sldChg>
      <pc:sldChg chg="modSp del mod">
        <pc:chgData name="陳結貞" userId="604eb9d5-0137-43c7-9a6a-07630de8266a" providerId="ADAL" clId="{594296F4-63AB-4822-9D46-567AD13CF4FC}" dt="2020-07-30T03:18:51.831" v="12" actId="47"/>
        <pc:sldMkLst>
          <pc:docMk/>
          <pc:sldMk cId="3471567691" sldId="258"/>
        </pc:sldMkLst>
        <pc:graphicFrameChg chg="modGraphic">
          <ac:chgData name="陳結貞" userId="604eb9d5-0137-43c7-9a6a-07630de8266a" providerId="ADAL" clId="{594296F4-63AB-4822-9D46-567AD13CF4FC}" dt="2020-07-30T03:18:35.065" v="7" actId="2164"/>
          <ac:graphicFrameMkLst>
            <pc:docMk/>
            <pc:sldMk cId="3471567691" sldId="258"/>
            <ac:graphicFrameMk id="6" creationId="{00000000-0000-0000-0000-000000000000}"/>
          </ac:graphicFrameMkLst>
        </pc:graphicFrameChg>
      </pc:sldChg>
      <pc:sldChg chg="add del">
        <pc:chgData name="陳結貞" userId="604eb9d5-0137-43c7-9a6a-07630de8266a" providerId="ADAL" clId="{594296F4-63AB-4822-9D46-567AD13CF4FC}" dt="2020-07-30T03:21:43.788" v="128" actId="47"/>
        <pc:sldMkLst>
          <pc:docMk/>
          <pc:sldMk cId="3016553858" sldId="259"/>
        </pc:sldMkLst>
      </pc:sldChg>
      <pc:sldChg chg="del">
        <pc:chgData name="陳結貞" userId="604eb9d5-0137-43c7-9a6a-07630de8266a" providerId="ADAL" clId="{594296F4-63AB-4822-9D46-567AD13CF4FC}" dt="2020-07-30T03:18:52.753" v="13" actId="47"/>
        <pc:sldMkLst>
          <pc:docMk/>
          <pc:sldMk cId="1855921282" sldId="260"/>
        </pc:sldMkLst>
      </pc:sldChg>
      <pc:sldChg chg="add del">
        <pc:chgData name="陳結貞" userId="604eb9d5-0137-43c7-9a6a-07630de8266a" providerId="ADAL" clId="{594296F4-63AB-4822-9D46-567AD13CF4FC}" dt="2020-07-30T03:22:10.606" v="140" actId="47"/>
        <pc:sldMkLst>
          <pc:docMk/>
          <pc:sldMk cId="3734743439" sldId="261"/>
        </pc:sldMkLst>
      </pc:sldChg>
      <pc:sldChg chg="addSp delSp modSp add del mod">
        <pc:chgData name="陳結貞" userId="604eb9d5-0137-43c7-9a6a-07630de8266a" providerId="ADAL" clId="{594296F4-63AB-4822-9D46-567AD13CF4FC}" dt="2020-07-30T03:25:27.555" v="596" actId="14100"/>
        <pc:sldMkLst>
          <pc:docMk/>
          <pc:sldMk cId="3293081157" sldId="262"/>
        </pc:sldMkLst>
        <pc:spChg chg="add mod">
          <ac:chgData name="陳結貞" userId="604eb9d5-0137-43c7-9a6a-07630de8266a" providerId="ADAL" clId="{594296F4-63AB-4822-9D46-567AD13CF4FC}" dt="2020-07-30T03:25:27.555" v="596" actId="14100"/>
          <ac:spMkLst>
            <pc:docMk/>
            <pc:sldMk cId="3293081157" sldId="262"/>
            <ac:spMk id="4" creationId="{9EF0F8DE-FE5C-422D-AEFD-CFF69D9AC14E}"/>
          </ac:spMkLst>
        </pc:spChg>
        <pc:graphicFrameChg chg="mod modGraphic">
          <ac:chgData name="陳結貞" userId="604eb9d5-0137-43c7-9a6a-07630de8266a" providerId="ADAL" clId="{594296F4-63AB-4822-9D46-567AD13CF4FC}" dt="2020-07-30T03:23:46.439" v="358" actId="1076"/>
          <ac:graphicFrameMkLst>
            <pc:docMk/>
            <pc:sldMk cId="3293081157" sldId="262"/>
            <ac:graphicFrameMk id="6" creationId="{00000000-0000-0000-0000-000000000000}"/>
          </ac:graphicFrameMkLst>
        </pc:graphicFrameChg>
        <pc:picChg chg="add mod modCrop">
          <ac:chgData name="陳結貞" userId="604eb9d5-0137-43c7-9a6a-07630de8266a" providerId="ADAL" clId="{594296F4-63AB-4822-9D46-567AD13CF4FC}" dt="2020-07-30T03:23:46.439" v="358" actId="1076"/>
          <ac:picMkLst>
            <pc:docMk/>
            <pc:sldMk cId="3293081157" sldId="262"/>
            <ac:picMk id="2" creationId="{8245E837-F50F-4337-AD3F-C579355D8BEC}"/>
          </ac:picMkLst>
        </pc:picChg>
        <pc:picChg chg="add del mod">
          <ac:chgData name="陳結貞" userId="604eb9d5-0137-43c7-9a6a-07630de8266a" providerId="ADAL" clId="{594296F4-63AB-4822-9D46-567AD13CF4FC}" dt="2020-07-30T03:23:12.267" v="266" actId="478"/>
          <ac:picMkLst>
            <pc:docMk/>
            <pc:sldMk cId="3293081157" sldId="262"/>
            <ac:picMk id="3" creationId="{CBA57257-D4A5-4E39-B22D-960E8C7F6353}"/>
          </ac:picMkLst>
        </pc:picChg>
        <pc:picChg chg="del">
          <ac:chgData name="陳結貞" userId="604eb9d5-0137-43c7-9a6a-07630de8266a" providerId="ADAL" clId="{594296F4-63AB-4822-9D46-567AD13CF4FC}" dt="2020-07-30T03:19:43.131" v="29" actId="478"/>
          <ac:picMkLst>
            <pc:docMk/>
            <pc:sldMk cId="3293081157" sldId="262"/>
            <ac:picMk id="5" creationId="{D9BFD564-A290-4C7B-B80B-5956ED4DF879}"/>
          </ac:picMkLst>
        </pc:picChg>
        <pc:picChg chg="mod">
          <ac:chgData name="陳結貞" userId="604eb9d5-0137-43c7-9a6a-07630de8266a" providerId="ADAL" clId="{594296F4-63AB-4822-9D46-567AD13CF4FC}" dt="2020-07-30T03:23:46.439" v="358" actId="1076"/>
          <ac:picMkLst>
            <pc:docMk/>
            <pc:sldMk cId="3293081157" sldId="262"/>
            <ac:picMk id="7" creationId="{A3D5E7B1-9619-4A47-957E-DEDAFF97DB67}"/>
          </ac:picMkLst>
        </pc:picChg>
        <pc:picChg chg="add mod modCrop">
          <ac:chgData name="陳結貞" userId="604eb9d5-0137-43c7-9a6a-07630de8266a" providerId="ADAL" clId="{594296F4-63AB-4822-9D46-567AD13CF4FC}" dt="2020-07-30T03:23:46.439" v="358" actId="1076"/>
          <ac:picMkLst>
            <pc:docMk/>
            <pc:sldMk cId="3293081157" sldId="262"/>
            <ac:picMk id="8" creationId="{3482663C-EB23-45FC-9B77-A2FAFA2F884F}"/>
          </ac:picMkLst>
        </pc:picChg>
      </pc:sldChg>
      <pc:sldChg chg="modSp add mod ord">
        <pc:chgData name="陳結貞" userId="604eb9d5-0137-43c7-9a6a-07630de8266a" providerId="ADAL" clId="{594296F4-63AB-4822-9D46-567AD13CF4FC}" dt="2020-07-30T10:51:54.969" v="602"/>
        <pc:sldMkLst>
          <pc:docMk/>
          <pc:sldMk cId="3075524804" sldId="263"/>
        </pc:sldMkLst>
        <pc:spChg chg="mod">
          <ac:chgData name="陳結貞" userId="604eb9d5-0137-43c7-9a6a-07630de8266a" providerId="ADAL" clId="{594296F4-63AB-4822-9D46-567AD13CF4FC}" dt="2020-07-30T03:25:11.386" v="543" actId="14100"/>
          <ac:spMkLst>
            <pc:docMk/>
            <pc:sldMk cId="3075524804" sldId="263"/>
            <ac:spMk id="4" creationId="{9EF0F8DE-FE5C-422D-AEFD-CFF69D9AC14E}"/>
          </ac:spMkLst>
        </pc:spChg>
        <pc:graphicFrameChg chg="modGraphic">
          <ac:chgData name="陳結貞" userId="604eb9d5-0137-43c7-9a6a-07630de8266a" providerId="ADAL" clId="{594296F4-63AB-4822-9D46-567AD13CF4FC}" dt="2020-07-30T03:24:22.063" v="372"/>
          <ac:graphicFrameMkLst>
            <pc:docMk/>
            <pc:sldMk cId="3075524804" sldId="263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2535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007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2703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0965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922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7528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8402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4036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372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7389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9829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005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1039234"/>
              </p:ext>
            </p:extLst>
          </p:nvPr>
        </p:nvGraphicFramePr>
        <p:xfrm>
          <a:off x="1081087" y="3625849"/>
          <a:ext cx="6981826" cy="228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913">
                  <a:extLst>
                    <a:ext uri="{9D8B030D-6E8A-4147-A177-3AD203B41FA5}">
                      <a16:colId xmlns="" xmlns:a16="http://schemas.microsoft.com/office/drawing/2014/main" val="3349501095"/>
                    </a:ext>
                  </a:extLst>
                </a:gridCol>
                <a:gridCol w="3490913">
                  <a:extLst>
                    <a:ext uri="{9D8B030D-6E8A-4147-A177-3AD203B41FA5}">
                      <a16:colId xmlns="" xmlns:a16="http://schemas.microsoft.com/office/drawing/2014/main" val="500220098"/>
                    </a:ext>
                  </a:extLst>
                </a:gridCol>
              </a:tblGrid>
              <a:tr h="22891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戴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sz="96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0520704"/>
                  </a:ext>
                </a:extLst>
              </a:tr>
            </a:tbl>
          </a:graphicData>
        </a:graphic>
      </p:graphicFrame>
      <p:pic>
        <p:nvPicPr>
          <p:cNvPr id="3" name="圖片 2">
            <a:extLst>
              <a:ext uri="{FF2B5EF4-FFF2-40B4-BE49-F238E27FC236}">
                <a16:creationId xmlns="" xmlns:a16="http://schemas.microsoft.com/office/drawing/2014/main" id="{EF908FE8-9107-4049-B3F2-87DA92B567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29333"/>
          <a:stretch/>
        </p:blipFill>
        <p:spPr>
          <a:xfrm>
            <a:off x="2702718" y="257422"/>
            <a:ext cx="4024313" cy="317157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="" xmlns:a16="http://schemas.microsoft.com/office/drawing/2014/main" id="{54FBD267-31B7-4B32-8B1A-72C2D3FEB2B5}"/>
              </a:ext>
            </a:extLst>
          </p:cNvPr>
          <p:cNvSpPr txBox="1"/>
          <p:nvPr/>
        </p:nvSpPr>
        <p:spPr>
          <a:xfrm>
            <a:off x="5048250" y="554569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請學生貼上適當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字卡</a:t>
            </a:r>
            <a:endParaRPr lang="zh-MO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678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6773045"/>
              </p:ext>
            </p:extLst>
          </p:nvPr>
        </p:nvGraphicFramePr>
        <p:xfrm>
          <a:off x="342899" y="1730889"/>
          <a:ext cx="8582025" cy="296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4169">
                  <a:extLst>
                    <a:ext uri="{9D8B030D-6E8A-4147-A177-3AD203B41FA5}">
                      <a16:colId xmlns="" xmlns:a16="http://schemas.microsoft.com/office/drawing/2014/main" val="3349501095"/>
                    </a:ext>
                  </a:extLst>
                </a:gridCol>
                <a:gridCol w="3056334">
                  <a:extLst>
                    <a:ext uri="{9D8B030D-6E8A-4147-A177-3AD203B41FA5}">
                      <a16:colId xmlns="" xmlns:a16="http://schemas.microsoft.com/office/drawing/2014/main" val="1107829613"/>
                    </a:ext>
                  </a:extLst>
                </a:gridCol>
                <a:gridCol w="2651522">
                  <a:extLst>
                    <a:ext uri="{9D8B030D-6E8A-4147-A177-3AD203B41FA5}">
                      <a16:colId xmlns="" xmlns:a16="http://schemas.microsoft.com/office/drawing/2014/main" val="500220098"/>
                    </a:ext>
                  </a:extLst>
                </a:gridCol>
              </a:tblGrid>
              <a:tr h="296493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6600" b="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口罩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6600" b="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眼鏡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面罩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F26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0520704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="" xmlns:a16="http://schemas.microsoft.com/office/drawing/2014/main" id="{A3D5E7B1-9619-4A47-957E-DEDAFF97DB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9468" b="83902" l="45182" r="96000"/>
                    </a14:imgEffect>
                  </a14:imgLayer>
                </a14:imgProps>
              </a:ext>
            </a:extLst>
          </a:blip>
          <a:srcRect l="45575" t="30307" r="3615" b="18329"/>
          <a:stretch/>
        </p:blipFill>
        <p:spPr>
          <a:xfrm rot="19989189">
            <a:off x="715780" y="1604055"/>
            <a:ext cx="2604608" cy="1754569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="" xmlns:a16="http://schemas.microsoft.com/office/drawing/2014/main" id="{8245E837-F50F-4337-AD3F-C579355D8B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11492" t="7420" r="7792" b="6427"/>
          <a:stretch/>
        </p:blipFill>
        <p:spPr>
          <a:xfrm>
            <a:off x="6809519" y="1947198"/>
            <a:ext cx="1609726" cy="174307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="" xmlns:a16="http://schemas.microsoft.com/office/drawing/2014/main" id="{3482663C-EB23-45FC-9B77-A2FAFA2F884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t="26306" b="28339"/>
          <a:stretch/>
        </p:blipFill>
        <p:spPr>
          <a:xfrm>
            <a:off x="3429787" y="2133600"/>
            <a:ext cx="2667116" cy="1209675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9EF0F8DE-FE5C-422D-AEFD-CFF69D9AC14E}"/>
              </a:ext>
            </a:extLst>
          </p:cNvPr>
          <p:cNvSpPr txBox="1"/>
          <p:nvPr/>
        </p:nvSpPr>
        <p:spPr>
          <a:xfrm>
            <a:off x="342899" y="543609"/>
            <a:ext cx="9020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/>
              <a:t>初組學生的提示</a:t>
            </a:r>
            <a:r>
              <a:rPr lang="zh-TW" altLang="en-US" sz="3600" dirty="0" smtClean="0"/>
              <a:t>卡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每次出示兩張圖卡，以供學生選擇</a:t>
            </a:r>
            <a:r>
              <a:rPr lang="en-US" altLang="zh-TW" sz="2400" dirty="0" smtClean="0"/>
              <a:t>)</a:t>
            </a:r>
            <a:endParaRPr lang="zh-MO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7552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5887508"/>
              </p:ext>
            </p:extLst>
          </p:nvPr>
        </p:nvGraphicFramePr>
        <p:xfrm>
          <a:off x="714375" y="3835914"/>
          <a:ext cx="8077200" cy="228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75">
                  <a:extLst>
                    <a:ext uri="{9D8B030D-6E8A-4147-A177-3AD203B41FA5}">
                      <a16:colId xmlns="" xmlns:a16="http://schemas.microsoft.com/office/drawing/2014/main" val="3349501095"/>
                    </a:ext>
                  </a:extLst>
                </a:gridCol>
                <a:gridCol w="2352675">
                  <a:extLst>
                    <a:ext uri="{9D8B030D-6E8A-4147-A177-3AD203B41FA5}">
                      <a16:colId xmlns="" xmlns:a16="http://schemas.microsoft.com/office/drawing/2014/main" val="1107829613"/>
                    </a:ext>
                  </a:extLst>
                </a:gridCol>
                <a:gridCol w="2876550">
                  <a:extLst>
                    <a:ext uri="{9D8B030D-6E8A-4147-A177-3AD203B41FA5}">
                      <a16:colId xmlns="" xmlns:a16="http://schemas.microsoft.com/office/drawing/2014/main" val="500220098"/>
                    </a:ext>
                  </a:extLst>
                </a:gridCol>
              </a:tblGrid>
              <a:tr h="22891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洋娃娃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戴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6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0520704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="" xmlns:a16="http://schemas.microsoft.com/office/drawing/2014/main" id="{D9BFD564-A290-4C7B-B80B-5956ED4DF8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29333"/>
          <a:stretch/>
        </p:blipFill>
        <p:spPr>
          <a:xfrm>
            <a:off x="2655093" y="257422"/>
            <a:ext cx="4024313" cy="3171578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="" xmlns:a16="http://schemas.microsoft.com/office/drawing/2014/main" id="{27979D88-E89B-43D4-8C00-C4E43C75A50E}"/>
              </a:ext>
            </a:extLst>
          </p:cNvPr>
          <p:cNvSpPr txBox="1"/>
          <p:nvPr/>
        </p:nvSpPr>
        <p:spPr>
          <a:xfrm>
            <a:off x="6067752" y="563141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請學生貼上適當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字</a:t>
            </a:r>
            <a:r>
              <a:rPr lang="zh-TW" altLang="en-US" dirty="0">
                <a:solidFill>
                  <a:srgbClr val="FF0000"/>
                </a:solidFill>
              </a:rPr>
              <a:t>卡</a:t>
            </a:r>
            <a:endParaRPr lang="zh-MO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05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469057"/>
              </p:ext>
            </p:extLst>
          </p:nvPr>
        </p:nvGraphicFramePr>
        <p:xfrm>
          <a:off x="342899" y="1730889"/>
          <a:ext cx="8582025" cy="296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4169">
                  <a:extLst>
                    <a:ext uri="{9D8B030D-6E8A-4147-A177-3AD203B41FA5}">
                      <a16:colId xmlns="" xmlns:a16="http://schemas.microsoft.com/office/drawing/2014/main" val="3349501095"/>
                    </a:ext>
                  </a:extLst>
                </a:gridCol>
                <a:gridCol w="3056334">
                  <a:extLst>
                    <a:ext uri="{9D8B030D-6E8A-4147-A177-3AD203B41FA5}">
                      <a16:colId xmlns="" xmlns:a16="http://schemas.microsoft.com/office/drawing/2014/main" val="1107829613"/>
                    </a:ext>
                  </a:extLst>
                </a:gridCol>
                <a:gridCol w="2651522">
                  <a:extLst>
                    <a:ext uri="{9D8B030D-6E8A-4147-A177-3AD203B41FA5}">
                      <a16:colId xmlns="" xmlns:a16="http://schemas.microsoft.com/office/drawing/2014/main" val="500220098"/>
                    </a:ext>
                  </a:extLst>
                </a:gridCol>
              </a:tblGrid>
              <a:tr h="296493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6600" b="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口罩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6600" b="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眼鏡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面罩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0520704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="" xmlns:a16="http://schemas.microsoft.com/office/drawing/2014/main" id="{A3D5E7B1-9619-4A47-957E-DEDAFF97DB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9468" b="83902" l="45182" r="96000"/>
                    </a14:imgEffect>
                  </a14:imgLayer>
                </a14:imgProps>
              </a:ext>
            </a:extLst>
          </a:blip>
          <a:srcRect l="45575" t="30307" r="3615" b="18329"/>
          <a:stretch/>
        </p:blipFill>
        <p:spPr>
          <a:xfrm rot="19989189">
            <a:off x="715780" y="1604055"/>
            <a:ext cx="2604608" cy="1754569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="" xmlns:a16="http://schemas.microsoft.com/office/drawing/2014/main" id="{8245E837-F50F-4337-AD3F-C579355D8B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11492" t="7420" r="7792" b="6427"/>
          <a:stretch/>
        </p:blipFill>
        <p:spPr>
          <a:xfrm>
            <a:off x="6809519" y="1947198"/>
            <a:ext cx="1609726" cy="174307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="" xmlns:a16="http://schemas.microsoft.com/office/drawing/2014/main" id="{3482663C-EB23-45FC-9B77-A2FAFA2F884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t="26306" b="28339"/>
          <a:stretch/>
        </p:blipFill>
        <p:spPr>
          <a:xfrm>
            <a:off x="3429787" y="2133600"/>
            <a:ext cx="2667116" cy="1209675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9EF0F8DE-FE5C-422D-AEFD-CFF69D9AC14E}"/>
              </a:ext>
            </a:extLst>
          </p:cNvPr>
          <p:cNvSpPr txBox="1"/>
          <p:nvPr/>
        </p:nvSpPr>
        <p:spPr>
          <a:xfrm>
            <a:off x="171449" y="560037"/>
            <a:ext cx="890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/>
              <a:t>高組學生的提示</a:t>
            </a:r>
            <a:r>
              <a:rPr lang="zh-TW" altLang="en-US" sz="3600" dirty="0" smtClean="0"/>
              <a:t>卡</a:t>
            </a:r>
            <a:endParaRPr lang="zh-MO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29308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51</Words>
  <Application>Microsoft Office PowerPoint</Application>
  <PresentationFormat>如螢幕大小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 Kit Ching</dc:creator>
  <cp:lastModifiedBy>KittyCheuk</cp:lastModifiedBy>
  <cp:revision>6</cp:revision>
  <dcterms:created xsi:type="dcterms:W3CDTF">2020-07-29T03:44:30Z</dcterms:created>
  <dcterms:modified xsi:type="dcterms:W3CDTF">2020-09-10T04:15:49Z</dcterms:modified>
</cp:coreProperties>
</file>